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69A"/>
    <a:srgbClr val="5CA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0" autoAdjust="0"/>
  </p:normalViewPr>
  <p:slideViewPr>
    <p:cSldViewPr snapToGrid="0">
      <p:cViewPr>
        <p:scale>
          <a:sx n="125" d="100"/>
          <a:sy n="125" d="100"/>
        </p:scale>
        <p:origin x="9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29.01.2024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1853613" cy="526262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178847" cy="886736"/>
          </a:xfrm>
        </p:spPr>
        <p:txBody>
          <a:bodyPr/>
          <a:lstStyle/>
          <a:p>
            <a:r>
              <a:rPr lang="de-DE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973159" y="5547104"/>
            <a:ext cx="105445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z="1000" kern="1200" spc="20" dirty="0">
                <a:solidFill>
                  <a:srgbClr val="5B6B6A"/>
                </a:solidFill>
                <a:latin typeface="TheSansOffice"/>
                <a:ea typeface="+mn-ea"/>
                <a:cs typeface="TheSansOffice"/>
              </a:rPr>
              <a:t>Autorschaft</a:t>
            </a:r>
            <a:endParaRPr lang="de-DE" sz="1000" kern="1200" spc="20" dirty="0">
              <a:solidFill>
                <a:srgbClr val="5B6B6A"/>
              </a:solidFill>
              <a:latin typeface="TheSansOffice"/>
              <a:ea typeface="+mn-ea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973159" y="5827028"/>
            <a:ext cx="83516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z="1000" kern="1200" spc="20" dirty="0">
                <a:solidFill>
                  <a:srgbClr val="5B6B6A"/>
                </a:solidFill>
                <a:latin typeface="TheSansOffice"/>
                <a:ea typeface="+mn-ea"/>
                <a:cs typeface="TheSansOffice"/>
              </a:rPr>
              <a:t>Position</a:t>
            </a:r>
            <a:endParaRPr lang="de-DE" sz="1000" kern="1200" spc="20" dirty="0">
              <a:solidFill>
                <a:srgbClr val="5B6B6A"/>
              </a:solidFill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973159" y="6111556"/>
            <a:ext cx="7441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z="1000" kern="1200" spc="20" dirty="0">
                <a:solidFill>
                  <a:srgbClr val="5B6B6A"/>
                </a:solidFill>
                <a:latin typeface="TheSansOffice"/>
                <a:ea typeface="+mn-ea"/>
                <a:cs typeface="TheSansOffice"/>
              </a:rPr>
              <a:t>Datum</a:t>
            </a:r>
            <a:endParaRPr lang="de-DE" sz="1000" kern="1200" spc="20" dirty="0">
              <a:solidFill>
                <a:srgbClr val="5B6B6A"/>
              </a:solidFill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Aufgabenstellung</a:t>
            </a:r>
          </a:p>
          <a:p>
            <a:pPr lvl="1"/>
            <a:r>
              <a:rPr lang="de-DE" dirty="0"/>
              <a:t>Lastenheft</a:t>
            </a:r>
          </a:p>
          <a:p>
            <a:pPr lvl="1"/>
            <a:r>
              <a:rPr lang="de-DE" dirty="0"/>
              <a:t>Mindmap</a:t>
            </a:r>
          </a:p>
          <a:p>
            <a:r>
              <a:rPr lang="de-DE" dirty="0"/>
              <a:t>Zeitliche Bearbeitung</a:t>
            </a:r>
          </a:p>
          <a:p>
            <a:pPr lvl="1"/>
            <a:r>
              <a:rPr lang="de-DE" dirty="0"/>
              <a:t>Gant-Diagramm</a:t>
            </a:r>
          </a:p>
          <a:p>
            <a:pPr lvl="1"/>
            <a:r>
              <a:rPr lang="de-DE" dirty="0"/>
              <a:t>Burn-Down-Chart</a:t>
            </a:r>
          </a:p>
          <a:p>
            <a:r>
              <a:rPr lang="de-DE" dirty="0"/>
              <a:t>Lösungsweg</a:t>
            </a:r>
          </a:p>
          <a:p>
            <a:pPr lvl="1"/>
            <a:r>
              <a:rPr lang="de-DE" dirty="0"/>
              <a:t>Projektexplorer</a:t>
            </a:r>
          </a:p>
          <a:p>
            <a:pPr lvl="1"/>
            <a:r>
              <a:rPr lang="de-DE" dirty="0"/>
              <a:t>Variablendeklaration</a:t>
            </a:r>
          </a:p>
          <a:p>
            <a:pPr lvl="1"/>
            <a:r>
              <a:rPr lang="de-DE" dirty="0"/>
              <a:t>Frame &amp; Visualisierung</a:t>
            </a:r>
          </a:p>
          <a:p>
            <a:pPr lvl="1"/>
            <a:r>
              <a:rPr lang="de-DE" dirty="0"/>
              <a:t>Programm</a:t>
            </a:r>
          </a:p>
          <a:p>
            <a:pPr lvl="2"/>
            <a:r>
              <a:rPr lang="de-DE" dirty="0"/>
              <a:t>Taster</a:t>
            </a:r>
          </a:p>
          <a:p>
            <a:pPr lvl="2"/>
            <a:r>
              <a:rPr lang="de-DE" dirty="0"/>
              <a:t>Übersetzung</a:t>
            </a:r>
          </a:p>
          <a:p>
            <a:r>
              <a:rPr lang="de-DE" dirty="0"/>
              <a:t>Quellen</a:t>
            </a:r>
          </a:p>
          <a:p>
            <a:r>
              <a:rPr lang="de-DE" dirty="0"/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 dirty="0"/>
              <a:t>Mindmap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13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04688" cy="623211"/>
          </a:xfrm>
        </p:spPr>
        <p:txBody>
          <a:bodyPr/>
          <a:lstStyle/>
          <a:p>
            <a:r>
              <a:rPr lang="de-DE" dirty="0"/>
              <a:t>Lösungsweg</a:t>
            </a:r>
          </a:p>
        </p:txBody>
      </p:sp>
      <p:pic>
        <p:nvPicPr>
          <p:cNvPr id="7" name="Inhaltsplatzhalter 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E2913603-8E30-B398-27A0-80947CED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1379220"/>
            <a:ext cx="4732020" cy="4966355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9717FB2-6578-8FEC-7643-3BA577E8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" y="1432560"/>
            <a:ext cx="8778240" cy="4716780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48</Words>
  <Application>Microsoft Office PowerPoint</Application>
  <PresentationFormat>Breitbild</PresentationFormat>
  <Paragraphs>36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TheSansOffice</vt:lpstr>
      <vt:lpstr>Office</vt:lpstr>
      <vt:lpstr>Fluginstrument</vt:lpstr>
      <vt:lpstr>Inhalt</vt:lpstr>
      <vt:lpstr>Aufgabenstellung</vt:lpstr>
      <vt:lpstr>Mindmap</vt:lpstr>
      <vt:lpstr>Lastenheft</vt:lpstr>
      <vt:lpstr>Zeitliche Bearbeitung</vt:lpstr>
      <vt:lpstr>Zeitliche Bearbeitung</vt:lpstr>
      <vt:lpstr>Lösungsweg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2</cp:revision>
  <dcterms:created xsi:type="dcterms:W3CDTF">2024-01-25T21:04:15Z</dcterms:created>
  <dcterms:modified xsi:type="dcterms:W3CDTF">2024-01-29T20:27:20Z</dcterms:modified>
</cp:coreProperties>
</file>